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6" r:id="rId5"/>
    <p:sldId id="258" r:id="rId6"/>
    <p:sldId id="267" r:id="rId7"/>
    <p:sldId id="260" r:id="rId8"/>
    <p:sldId id="259" r:id="rId9"/>
    <p:sldId id="269" r:id="rId10"/>
    <p:sldId id="262" r:id="rId11"/>
    <p:sldId id="263" r:id="rId12"/>
    <p:sldId id="264" r:id="rId13"/>
    <p:sldId id="27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23235-A716-463F-BF40-CF2E692E8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50F321-9F19-4317-B491-1EC5F34BE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A68C6-C59E-4195-8F34-DAE20B79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629B17-AEF3-420E-90A6-1B565927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BE723-D778-4ACF-9D86-6CA1D61B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8E2F9-A41E-4EAB-B13B-DBA70FEC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1AC540-2319-4916-9949-EC80EAAC1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C4778E-702C-4E3D-AE28-600853F2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8DDC6-77B2-4507-92AE-8EF95FF7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CA4DE-A77B-4912-9FF8-C7A0F3C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3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31576B-8D7D-45CD-AB37-800C95E05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08437-3024-4BB1-BD58-CC10A5F29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37951-1A45-4DB5-8EA5-05A4F550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CA7E0-B965-4F89-8E89-9EFAEAAB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26C9E-AFA2-49A0-AE63-B4CEE72F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4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D709B-564A-4D9C-8F8A-5ABC7BA1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EBA54-433A-4417-8985-1E3992B7C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99C9B-559E-48D3-83CD-B4CD21CD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5DC60D-1855-4459-B1E3-CDA840B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D5C206-F7CD-438D-AFDA-D78FF8A5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4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617D3-1121-477D-8406-E54C2A84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09EBD1-D1DE-43B2-A235-6042D0E9C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16FE71-FC5A-45CA-864B-B884EA28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C93B79-CD0B-4FDD-AEAE-1FE4FFA0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471453-9238-4530-AB5E-28916E5AF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3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30F39-FEDF-41D2-9A58-A921D062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85C6F2-0E73-4208-A8D7-A99EE3763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EDD243-A192-4E2E-A16C-3D6B62B7D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E459B0-F0E4-4C27-9239-771DD23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70282-8877-4901-AC2E-032316A4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91E798-29F4-4932-987C-0545BAC6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56BA2-27F9-4DA2-89B5-0B1221B0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F977C-930E-4633-A79B-6459BD102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E9C959-A9FA-47F4-8610-4B7D23C97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242FEF-A7A2-45C6-A72B-D39FE5F5F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BFF6BE-9D77-4825-A119-F03D3CF96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2E8783-F6D0-4CFD-A9E7-2991A0AE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EE668A-4B9D-40EF-8428-59D906A9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A410DA-AB1A-4EED-BBB0-A10BF6D3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7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6E4D4-4119-4C27-B673-84CEF6E7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227E51-E54C-43E9-BAA5-D763F45B2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039F94-531D-4732-8B4B-FEEEE32C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C9C34-EEAE-4918-A690-C46C5461B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7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1C798C-043C-4DDF-B2A0-9CFD2EF9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B899FF-AD8E-4478-8DC1-320170A3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B9DE79-56DD-42DA-8F85-DE5CC7D6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2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AF1CB-DD6C-4A86-9ECF-2B9B4BD8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1BD02-A777-4279-B081-D1286832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1BC47F-E7D0-4426-A258-E8EF938F2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5F0421-AB0D-4F10-8F7F-1511B674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22F979-2255-49DC-B485-8D18BB78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B2A82C-B749-4FE7-9A7A-9DD842E9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0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4E703-15FA-4107-A309-36E19F9A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B3CFF2-3A53-4739-A6DD-16F317BCE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26DC2A-C7F8-4EF7-8DD6-A58DE0FA5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C8751F-A2D0-4953-A385-E121BE88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F2AAE9-0BB4-4617-9486-A32A43FD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D3C267-36CA-410F-AF06-2F3F61BA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2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EF2D3F-1D22-4A6E-BD2D-314C42AF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D8B934-5C19-4F17-AA3C-D16B4E224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37CBD-AD8F-4581-ABF6-E0FE94313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3EF6F2-73B7-400B-9089-84B27C6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E08C22-9DBF-498E-89D2-59731AC28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1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nologyreview.com/s/544096/inside-the-first-vr-theme-park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674DD-887E-43D4-978E-B92A49EA4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C00FCA-7EAC-4A19-B02F-EDA97F9A5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67741C-334D-44CB-99CC-C2CF3036C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323851"/>
            <a:ext cx="2238375" cy="19923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6BFA25-60FF-491C-80AA-7398FB2E1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18" y="3191328"/>
            <a:ext cx="3057525" cy="274478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AB93683B-0B80-4E60-8636-CA22C53DCC4D}"/>
              </a:ext>
            </a:extLst>
          </p:cNvPr>
          <p:cNvSpPr/>
          <p:nvPr/>
        </p:nvSpPr>
        <p:spPr>
          <a:xfrm>
            <a:off x="5324474" y="4417568"/>
            <a:ext cx="1381125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BD50AD-DE4D-4936-A5E6-C4818D57C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54" y="2555825"/>
            <a:ext cx="1000265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F7CF6E-7DF1-4516-8365-FE91602B5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3" y="3251838"/>
            <a:ext cx="4799642" cy="28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92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6FB0FCA-0605-4E50-A75F-00DA181C4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 rot="20709641">
            <a:off x="491798" y="5152241"/>
            <a:ext cx="2334095" cy="7078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strengths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1A53F-2C5C-4AB5-A280-13E1D97A9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1" y="411696"/>
            <a:ext cx="5282799" cy="3162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C31E28-C48B-41D3-BC3D-A6AF303E2D19}"/>
              </a:ext>
            </a:extLst>
          </p:cNvPr>
          <p:cNvSpPr txBox="1"/>
          <p:nvPr/>
        </p:nvSpPr>
        <p:spPr>
          <a:xfrm>
            <a:off x="6657974" y="838200"/>
            <a:ext cx="47148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30-minute experience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 price:$29.95</a:t>
            </a:r>
          </a:p>
        </p:txBody>
      </p:sp>
    </p:spTree>
    <p:extLst>
      <p:ext uri="{BB962C8B-B14F-4D97-AF65-F5344CB8AC3E}">
        <p14:creationId xmlns:p14="http://schemas.microsoft.com/office/powerpoint/2010/main" val="585877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D2D48D4-D252-4204-9C00-35DE74C2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4800" y="2180713"/>
            <a:ext cx="11093101" cy="36009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0: Normal (no motion sickness at all)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5: Average (lead to dizziness) -&gt; can not use it for more than a few minutes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10: Max (can be dangerous)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CEF6E56-6D44-4949-9B7A-CCE0495D2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41721"/>
            <a:ext cx="10744200" cy="193899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Can this lead to varying degrees of simulator sickness including nausea, 	fatigue, headache, eyestrain, vertigo, and dizziness?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What is your rating on the scale from 0 to 10?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93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2DD37-AEF3-4A19-87C7-37F9FFC9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350"/>
            <a:ext cx="10477500" cy="1176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are the similar/related applications?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9FC903-17A5-417B-89BE-E3FFE02DD5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67849" y="1860492"/>
            <a:ext cx="27241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HTC VIVE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8A57-DC2B-4885-863E-F16F141EFD9B}"/>
              </a:ext>
            </a:extLst>
          </p:cNvPr>
          <p:cNvSpPr txBox="1"/>
          <p:nvPr/>
        </p:nvSpPr>
        <p:spPr>
          <a:xfrm>
            <a:off x="8333451" y="1814325"/>
            <a:ext cx="283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u="sng" dirty="0">
                <a:solidFill>
                  <a:prstClr val="white"/>
                </a:solidFill>
                <a:latin typeface="Arial" panose="020B0604020202020204" pitchFamily="34" charset="0"/>
              </a:rPr>
              <a:t>Oculus</a:t>
            </a:r>
            <a:r>
              <a:rPr lang="en-US" altLang="en-US" sz="2000" dirty="0">
                <a:solidFill>
                  <a:prstClr val="white"/>
                </a:solidFill>
                <a:latin typeface="Arial" panose="020B0604020202020204" pitchFamily="34" charset="0"/>
              </a:rPr>
              <a:t> Rift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D9E75-55F3-4E71-BB0A-5479E22A2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5" y="2645852"/>
            <a:ext cx="4783883" cy="285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4FEFA-81C8-4EF6-A591-AEC8473EA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68" y="2640893"/>
            <a:ext cx="4614167" cy="28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DDD5-0928-435B-B3C5-A2C05031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6B6E-4FA1-4352-AAA2-F3AAB7A0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3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69E80-DC66-457C-B88E-4CB65430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1B72D6-9752-4C7F-A8AA-3F10FB28A8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170301"/>
            <a:ext cx="10839762" cy="16619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https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://</a:t>
            </a: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www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.</a:t>
            </a: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technologyreview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.com/s/544096/inside-the-first-</a:t>
            </a: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vr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-theme-park/</a:t>
            </a:r>
            <a:endParaRPr kumimoji="0" lang="en-US" altLang="en-US" sz="2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https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://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www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.wired.com/2017/02/the-void-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vr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-game/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/>
                </a:solidFill>
                <a:latin typeface="Arial Unicode MS"/>
              </a:rPr>
              <a:t>https://www.digitaltrends.com/computing/how-the-void-plans-to-put-reality-back-in-virtual-reality/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19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4BFC3-D20A-42A1-88C6-75D1299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br>
              <a:rPr lang="en-US" dirty="0"/>
            </a:b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0000E7-F992-4A94-81B1-B0B7ABA81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83">
            <a:off x="319207" y="4871109"/>
            <a:ext cx="5315085" cy="998119"/>
          </a:xfrm>
          <a:solidFill>
            <a:schemeClr val="tx1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339AB0-9910-4514-83DC-4E6BEF8F9534}"/>
              </a:ext>
            </a:extLst>
          </p:cNvPr>
          <p:cNvSpPr txBox="1"/>
          <p:nvPr/>
        </p:nvSpPr>
        <p:spPr>
          <a:xfrm>
            <a:off x="3693111" y="461953"/>
            <a:ext cx="9254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 of Infinite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Whole body, fully immersive VR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9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A53C22B-5380-4E37-AE1D-092D917E6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 rot="20789080">
            <a:off x="359660" y="4258588"/>
            <a:ext cx="4342792" cy="16619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Why is it a good use of VR? </a:t>
            </a:r>
            <a:b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Why is it unique?</a:t>
            </a:r>
            <a:b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What’s cool about it?</a:t>
            </a:r>
            <a:endParaRPr kumimoji="0" lang="en-US" altLang="en-US" sz="1200" b="0" i="0" u="none" strike="noStrike" cap="none" normalizeH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8F4E98-CB0E-484A-B4D9-89B2873F49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4038" y="498544"/>
            <a:ext cx="10379444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void built in LAN environment avoiding latency issues and provide physical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is unique cause it has </a:t>
            </a:r>
            <a:r>
              <a:rPr kumimoji="0" lang="en-US" altLang="en-US" sz="20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hyperreality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experience hinge on a </a:t>
            </a:r>
            <a:r>
              <a:rPr kumimoji="0" lang="en-US" altLang="en-US" sz="20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VR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environment.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void can use a combination of virtual reality hardware with motion tracking.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Raleway"/>
              </a:rPr>
              <a:t>The VOID is starting to realize the vision of exploring infinite virtual worlds at 1:1 scale</a:t>
            </a:r>
            <a:r>
              <a:rPr lang="en-US" altLang="en-US" sz="2000" dirty="0">
                <a:solidFill>
                  <a:schemeClr val="bg1"/>
                </a:solidFill>
                <a:latin typeface="Arial Unicode MS"/>
              </a:rPr>
              <a:t> </a:t>
            </a:r>
            <a:b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</a:b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1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09DB-4F5D-424A-ACF7-356CE7679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4100"/>
          </a:xfrm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3EA95235-5A14-4982-8EB8-34A9218FEE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146" y="1127464"/>
            <a:ext cx="8549196" cy="4765413"/>
          </a:xfrm>
        </p:spPr>
      </p:pic>
    </p:spTree>
    <p:extLst>
      <p:ext uri="{BB962C8B-B14F-4D97-AF65-F5344CB8AC3E}">
        <p14:creationId xmlns:p14="http://schemas.microsoft.com/office/powerpoint/2010/main" val="287212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30FE0-1F5A-4506-9457-EB9F7C45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72423">
            <a:off x="493056" y="5163247"/>
            <a:ext cx="3518086" cy="83171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br>
              <a:rPr lang="en-US" sz="3600" dirty="0">
                <a:latin typeface="Calibri" panose="020F0502020204030204"/>
                <a:ea typeface="+mn-ea"/>
                <a:cs typeface="+mn-cs"/>
              </a:rPr>
            </a:br>
            <a:r>
              <a:rPr lang="en-US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History of The Void</a:t>
            </a:r>
            <a:br>
              <a:rPr lang="en-US" sz="1800" dirty="0">
                <a:solidFill>
                  <a:prstClr val="white"/>
                </a:solidFill>
                <a:highlight>
                  <a:srgbClr val="000000"/>
                </a:highlight>
                <a:latin typeface="Calibri" panose="020F0502020204030204"/>
                <a:ea typeface="+mn-ea"/>
                <a:cs typeface="+mn-cs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9603F-EDA7-4364-B7D4-15825B0B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596900"/>
            <a:ext cx="10515600" cy="4351338"/>
          </a:xfrm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Void was co-founded by Ken </a:t>
            </a:r>
            <a:r>
              <a:rPr lang="en-US" dirty="0" err="1">
                <a:solidFill>
                  <a:schemeClr val="bg1"/>
                </a:solidFill>
              </a:rPr>
              <a:t>Bretschneider</a:t>
            </a:r>
            <a:r>
              <a:rPr lang="en-US" dirty="0">
                <a:solidFill>
                  <a:schemeClr val="bg1"/>
                </a:solidFill>
              </a:rPr>
              <a:t>, Curtis Hickman and James </a:t>
            </a:r>
            <a:r>
              <a:rPr lang="en-US" dirty="0" err="1">
                <a:solidFill>
                  <a:schemeClr val="bg1"/>
                </a:solidFill>
              </a:rPr>
              <a:t>M.Jensen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Bretschneider</a:t>
            </a:r>
            <a:r>
              <a:rPr lang="en-US" dirty="0">
                <a:solidFill>
                  <a:schemeClr val="bg1"/>
                </a:solidFill>
              </a:rPr>
              <a:t> focused on developing the void after he decided to stop Evermore project.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7ED025-AE03-4D61-8382-2D9A91DF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3016250"/>
            <a:ext cx="5305425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22F4-D6B5-41E9-9FCE-C0450301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365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7839377C-CC46-47A1-B548-F4BBE60840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00150"/>
            <a:ext cx="8858250" cy="4972050"/>
          </a:xfrm>
        </p:spPr>
      </p:pic>
    </p:spTree>
    <p:extLst>
      <p:ext uri="{BB962C8B-B14F-4D97-AF65-F5344CB8AC3E}">
        <p14:creationId xmlns:p14="http://schemas.microsoft.com/office/powerpoint/2010/main" val="96238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2587A-C78F-4096-9970-6DBC1C0D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117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void simulated the interior of a spaceship utilizing an </a:t>
            </a:r>
            <a:r>
              <a:rPr lang="en-US" u="sng" dirty="0">
                <a:solidFill>
                  <a:schemeClr val="bg1"/>
                </a:solidFill>
              </a:rPr>
              <a:t>Oculus</a:t>
            </a:r>
            <a:r>
              <a:rPr lang="en-US" dirty="0">
                <a:solidFill>
                  <a:schemeClr val="bg1"/>
                </a:solidFill>
              </a:rPr>
              <a:t> Rift developer kit which used for position tracking. </a:t>
            </a:r>
          </a:p>
          <a:p>
            <a:r>
              <a:rPr lang="en-US" dirty="0">
                <a:solidFill>
                  <a:schemeClr val="bg1"/>
                </a:solidFill>
              </a:rPr>
              <a:t>The vest system utilized an </a:t>
            </a:r>
            <a:r>
              <a:rPr lang="en-US" u="sng" dirty="0">
                <a:solidFill>
                  <a:schemeClr val="bg1"/>
                </a:solidFill>
              </a:rPr>
              <a:t>Oculus</a:t>
            </a:r>
            <a:r>
              <a:rPr lang="en-US" dirty="0">
                <a:solidFill>
                  <a:schemeClr val="bg1"/>
                </a:solidFill>
              </a:rPr>
              <a:t> Rift </a:t>
            </a:r>
            <a:r>
              <a:rPr lang="en-US" u="sng" dirty="0" err="1">
                <a:solidFill>
                  <a:schemeClr val="bg1"/>
                </a:solidFill>
              </a:rPr>
              <a:t>Devlopment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u="sng" dirty="0">
                <a:solidFill>
                  <a:schemeClr val="bg1"/>
                </a:solidFill>
              </a:rPr>
              <a:t>Kit2</a:t>
            </a:r>
            <a:r>
              <a:rPr lang="en-US" dirty="0">
                <a:solidFill>
                  <a:schemeClr val="bg1"/>
                </a:solidFill>
              </a:rPr>
              <a:t>, Beats by Dr. </a:t>
            </a:r>
            <a:r>
              <a:rPr lang="en-US" u="sng" dirty="0">
                <a:solidFill>
                  <a:schemeClr val="bg1"/>
                </a:solidFill>
              </a:rPr>
              <a:t>Dre</a:t>
            </a:r>
            <a:r>
              <a:rPr lang="en-US" dirty="0">
                <a:solidFill>
                  <a:schemeClr val="bg1"/>
                </a:solidFill>
              </a:rPr>
              <a:t> headphones and a Leap Motion unit for hand tracking.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3F19305-72F8-4F18-9BC2-C19E3A5FF358}"/>
              </a:ext>
            </a:extLst>
          </p:cNvPr>
          <p:cNvSpPr txBox="1">
            <a:spLocks/>
          </p:cNvSpPr>
          <p:nvPr/>
        </p:nvSpPr>
        <p:spPr>
          <a:xfrm rot="21172423">
            <a:off x="309515" y="5211501"/>
            <a:ext cx="3995660" cy="7204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5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does it work?</a:t>
            </a:r>
            <a:endParaRPr lang="en-US" dirty="0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7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6C962-B067-49FB-970B-E3BFAFED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878231">
            <a:off x="233336" y="4851855"/>
            <a:ext cx="5040011" cy="1169463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it used?  </a:t>
            </a:r>
            <a:b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best suited applications?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74E8A-19CB-44A8-B88F-4DA14FC89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324315"/>
            <a:ext cx="10515600" cy="338851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void is designed to allow the users to freely walk through and explore a virtual world.</a:t>
            </a:r>
          </a:p>
          <a:p>
            <a:r>
              <a:rPr lang="en-US" dirty="0">
                <a:solidFill>
                  <a:schemeClr val="bg1"/>
                </a:solidFill>
              </a:rPr>
              <a:t>For playing, education-oriented experience like police </a:t>
            </a:r>
            <a:r>
              <a:rPr lang="en-US" dirty="0" err="1">
                <a:solidFill>
                  <a:schemeClr val="bg1"/>
                </a:solidFill>
              </a:rPr>
              <a:t>tranning</a:t>
            </a:r>
            <a:r>
              <a:rPr lang="en-US" dirty="0">
                <a:solidFill>
                  <a:schemeClr val="bg1"/>
                </a:solidFill>
              </a:rPr>
              <a:t> and nature exploration.</a:t>
            </a:r>
          </a:p>
        </p:txBody>
      </p:sp>
    </p:spTree>
    <p:extLst>
      <p:ext uri="{BB962C8B-B14F-4D97-AF65-F5344CB8AC3E}">
        <p14:creationId xmlns:p14="http://schemas.microsoft.com/office/powerpoint/2010/main" val="77288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0EBF-DFCD-457F-8C4E-4A0F3D62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024864">
            <a:off x="325604" y="5635786"/>
            <a:ext cx="2791987" cy="80806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en-US" sz="4000" b="1" dirty="0"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weaknesses</a:t>
            </a:r>
            <a:endParaRPr lang="en-US" sz="7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7A5C8-422A-4AA2-AC8E-AC294D8E7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5" y="847725"/>
            <a:ext cx="3490511" cy="22717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1DF68A-FC1A-40CF-874E-3A66B3D55E89}"/>
              </a:ext>
            </a:extLst>
          </p:cNvPr>
          <p:cNvSpPr/>
          <p:nvPr/>
        </p:nvSpPr>
        <p:spPr>
          <a:xfrm>
            <a:off x="892400" y="342900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Ghostbusters:Dimension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004B3-12FE-4AC9-B12A-ED8323CAA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40" y="720703"/>
            <a:ext cx="3490510" cy="2398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3523D6-0C69-455B-BD54-97B4D1A94FC6}"/>
              </a:ext>
            </a:extLst>
          </p:cNvPr>
          <p:cNvSpPr/>
          <p:nvPr/>
        </p:nvSpPr>
        <p:spPr>
          <a:xfrm>
            <a:off x="4488379" y="3369232"/>
            <a:ext cx="3032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Curse of the Serpent’s Eye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FB895F-62C1-41D2-BFC3-AC5BFA534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32" y="720703"/>
            <a:ext cx="3859026" cy="2398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17363B-D103-417E-8F23-A84F775A20C6}"/>
              </a:ext>
            </a:extLst>
          </p:cNvPr>
          <p:cNvSpPr/>
          <p:nvPr/>
        </p:nvSpPr>
        <p:spPr>
          <a:xfrm>
            <a:off x="8713614" y="3369232"/>
            <a:ext cx="3074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 wars secrets of the empire</a:t>
            </a:r>
          </a:p>
        </p:txBody>
      </p:sp>
    </p:spTree>
    <p:extLst>
      <p:ext uri="{BB962C8B-B14F-4D97-AF65-F5344CB8AC3E}">
        <p14:creationId xmlns:p14="http://schemas.microsoft.com/office/powerpoint/2010/main" val="197354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322</Words>
  <Application>Microsoft Office PowerPoint</Application>
  <PresentationFormat>Widescreen</PresentationFormat>
  <Paragraphs>45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DengXian</vt:lpstr>
      <vt:lpstr>DengXian Light</vt:lpstr>
      <vt:lpstr>Arial</vt:lpstr>
      <vt:lpstr>Arial</vt:lpstr>
      <vt:lpstr>Arial Unicode MS</vt:lpstr>
      <vt:lpstr>Calibri</vt:lpstr>
      <vt:lpstr>Calibri Light</vt:lpstr>
      <vt:lpstr>Helvetica</vt:lpstr>
      <vt:lpstr>Raleway</vt:lpstr>
      <vt:lpstr>Times New Roman</vt:lpstr>
      <vt:lpstr>Office 主题​​</vt:lpstr>
      <vt:lpstr>PowerPoint Presentation</vt:lpstr>
      <vt:lpstr> </vt:lpstr>
      <vt:lpstr>Why is it a good use of VR?  Why is it unique?  What’s cool about it? </vt:lpstr>
      <vt:lpstr>PowerPoint Presentation</vt:lpstr>
      <vt:lpstr> History of The Void </vt:lpstr>
      <vt:lpstr>Technology</vt:lpstr>
      <vt:lpstr>PowerPoint Presentation</vt:lpstr>
      <vt:lpstr>Where is it used?   What are best suited applications?</vt:lpstr>
      <vt:lpstr>weaknesses</vt:lpstr>
      <vt:lpstr>strengths</vt:lpstr>
      <vt:lpstr> * Can this lead to varying degrees of simulator sickness including nausea,  fatigue, headache, eyestrain, vertigo, and dizziness? * What is your rating on the scale from 0 to 10? </vt:lpstr>
      <vt:lpstr>What are the similar/related applications?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Xujia Wu</dc:creator>
  <cp:lastModifiedBy>Xujia Wu</cp:lastModifiedBy>
  <cp:revision>32</cp:revision>
  <dcterms:created xsi:type="dcterms:W3CDTF">2018-02-16T01:13:50Z</dcterms:created>
  <dcterms:modified xsi:type="dcterms:W3CDTF">2018-03-20T03:12:47Z</dcterms:modified>
</cp:coreProperties>
</file>